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585" r:id="rId2"/>
    <p:sldId id="571" r:id="rId3"/>
    <p:sldId id="572" r:id="rId4"/>
    <p:sldId id="573" r:id="rId5"/>
    <p:sldId id="574" r:id="rId6"/>
    <p:sldId id="575" r:id="rId7"/>
    <p:sldId id="582" r:id="rId8"/>
    <p:sldId id="576" r:id="rId9"/>
    <p:sldId id="577" r:id="rId10"/>
    <p:sldId id="578" r:id="rId11"/>
    <p:sldId id="580" r:id="rId12"/>
    <p:sldId id="581" r:id="rId13"/>
    <p:sldId id="584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5"/>
            <p14:sldId id="571"/>
            <p14:sldId id="572"/>
            <p14:sldId id="573"/>
            <p14:sldId id="574"/>
            <p14:sldId id="575"/>
            <p14:sldId id="582"/>
            <p14:sldId id="576"/>
            <p14:sldId id="577"/>
            <p14:sldId id="578"/>
            <p14:sldId id="580"/>
            <p14:sldId id="581"/>
            <p14:sldId id="584"/>
          </p14:sldIdLst>
        </p14:section>
        <p14:section name="Puzzle Diagram" id="{5EBB697D-5F3A-4619-95B1-18B26D293295}">
          <p14:sldIdLst/>
        </p14:section>
        <p14:section name="Gear Diagram" id="{78BEFFB9-BDDE-431B-8DAD-F147F3B1C6A0}">
          <p14:sldIdLst/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87227" autoAdjust="0"/>
  </p:normalViewPr>
  <p:slideViewPr>
    <p:cSldViewPr snapToGrid="0">
      <p:cViewPr varScale="1">
        <p:scale>
          <a:sx n="74" d="100"/>
          <a:sy n="74" d="100"/>
        </p:scale>
        <p:origin x="1344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17/03/2025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t>17/03/2025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t>17/03/2025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t>17/03/2025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t>17/03/2025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REHBERLİK SERVİSİ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35" name="Freeform 16"/>
          <p:cNvSpPr>
            <a:spLocks/>
          </p:cNvSpPr>
          <p:nvPr/>
        </p:nvSpPr>
        <p:spPr bwMode="auto">
          <a:xfrm>
            <a:off x="1044179" y="3723590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6" name="Freeform 17"/>
          <p:cNvSpPr>
            <a:spLocks/>
          </p:cNvSpPr>
          <p:nvPr/>
        </p:nvSpPr>
        <p:spPr bwMode="auto">
          <a:xfrm>
            <a:off x="1044179" y="4521308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7" name="Freeform 18"/>
          <p:cNvSpPr>
            <a:spLocks/>
          </p:cNvSpPr>
          <p:nvPr/>
        </p:nvSpPr>
        <p:spPr bwMode="auto">
          <a:xfrm>
            <a:off x="1033546" y="2837341"/>
            <a:ext cx="2519400" cy="82195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b="1" dirty="0" smtClean="0">
              <a:solidFill>
                <a:schemeClr val="bg1"/>
              </a:solidFill>
            </a:endParaRPr>
          </a:p>
          <a:p>
            <a:r>
              <a:rPr lang="tr-TR" b="1" dirty="0" smtClean="0">
                <a:solidFill>
                  <a:schemeClr val="bg1"/>
                </a:solidFill>
              </a:rPr>
              <a:t>        </a:t>
            </a:r>
            <a:r>
              <a:rPr lang="tr-TR" sz="1600" b="1" dirty="0" err="1" smtClean="0">
                <a:solidFill>
                  <a:schemeClr val="bg1"/>
                </a:solidFill>
              </a:rPr>
              <a:t>Nejla</a:t>
            </a:r>
            <a:r>
              <a:rPr lang="tr-TR" sz="1600" b="1" dirty="0" smtClean="0">
                <a:solidFill>
                  <a:schemeClr val="bg1"/>
                </a:solidFill>
              </a:rPr>
              <a:t> Nur DEMİR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524365" y="3841389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Psikolojik Danışman/</a:t>
            </a:r>
          </a:p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Rehber </a:t>
            </a:r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Öğretmen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457016" y="4506696"/>
            <a:ext cx="2090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ŞEHİT RAMAZAN SARIKAYA KIZ ANADOLU İMAM HATİP LİSESİ</a:t>
            </a:r>
            <a:endParaRPr lang="tr-TR" sz="1200" b="1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26" name="Group 196"/>
          <p:cNvGrpSpPr/>
          <p:nvPr/>
        </p:nvGrpSpPr>
        <p:grpSpPr>
          <a:xfrm>
            <a:off x="1164796" y="3119737"/>
            <a:ext cx="343780" cy="343780"/>
            <a:chOff x="5492751" y="2584451"/>
            <a:chExt cx="244475" cy="244475"/>
          </a:xfrm>
          <a:solidFill>
            <a:schemeClr val="bg1"/>
          </a:solidFill>
        </p:grpSpPr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00" name="Freeform 169"/>
          <p:cNvSpPr>
            <a:spLocks/>
          </p:cNvSpPr>
          <p:nvPr/>
        </p:nvSpPr>
        <p:spPr bwMode="auto">
          <a:xfrm>
            <a:off x="1220920" y="3939299"/>
            <a:ext cx="337861" cy="340097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70"/>
          <p:cNvSpPr>
            <a:spLocks/>
          </p:cNvSpPr>
          <p:nvPr/>
        </p:nvSpPr>
        <p:spPr bwMode="auto">
          <a:xfrm>
            <a:off x="1229345" y="4688407"/>
            <a:ext cx="384809" cy="384809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  <p:bldP spid="1035" grpId="0" animBg="1"/>
      <p:bldP spid="1036" grpId="0" animBg="1"/>
      <p:bldP spid="1037" grpId="0" animBg="1"/>
      <p:bldP spid="189" grpId="0"/>
      <p:bldP spid="193" grpId="0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4116"/>
            <a:ext cx="6608622" cy="5789829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5421"/>
            <a:ext cx="6177516" cy="574159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  <a:endParaRPr lang="tr-TR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144567" y="3665930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32292" y="3161970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848504" y="3903549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280786" y="2116524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4183327" y="5147424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345636" y="3163417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0" name="TextBox 39"/>
          <p:cNvSpPr txBox="1"/>
          <p:nvPr/>
        </p:nvSpPr>
        <p:spPr>
          <a:xfrm rot="20828341">
            <a:off x="5532240" y="4269722"/>
            <a:ext cx="1891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err="1" smtClean="0">
                <a:solidFill>
                  <a:schemeClr val="bg1"/>
                </a:solidFill>
                <a:latin typeface="+mj-lt"/>
              </a:rPr>
              <a:t>Acp</a:t>
            </a:r>
            <a:r>
              <a:rPr lang="tr-TR" sz="11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1100" b="1" dirty="0" err="1" smtClean="0">
                <a:solidFill>
                  <a:schemeClr val="bg1"/>
                </a:solidFill>
                <a:latin typeface="+mj-lt"/>
              </a:rPr>
              <a:t>Sbl</a:t>
            </a:r>
            <a:r>
              <a:rPr lang="tr-TR" sz="1100" b="1" dirty="0" smtClean="0">
                <a:solidFill>
                  <a:schemeClr val="bg1"/>
                </a:solidFill>
                <a:latin typeface="+mj-lt"/>
              </a:rPr>
              <a:t> Rehberlik Servisi</a:t>
            </a:r>
            <a:endParaRPr lang="id-ID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3552194">
            <a:off x="3179495" y="2792258"/>
            <a:ext cx="1200098" cy="489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Sunumumuz </a:t>
            </a:r>
          </a:p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Bitmiştir.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 rot="17333049">
            <a:off x="4927752" y="2613744"/>
            <a:ext cx="18462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Havva Hızlı Arslan</a:t>
            </a: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4637752" y="291587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/>
      <p:bldP spid="43" grpId="0"/>
      <p:bldP spid="45" grpId="0"/>
      <p:bldP spid="46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7821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6"/>
            <a:ext cx="1301750" cy="595838"/>
            <a:chOff x="5287431" y="4623906"/>
            <a:chExt cx="1735667" cy="553998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6"/>
            <a:ext cx="1301750" cy="574574"/>
            <a:chOff x="8970431" y="4643248"/>
            <a:chExt cx="1735667" cy="553998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Kişisel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563941"/>
            <a:chOff x="1475839" y="4628983"/>
            <a:chExt cx="1735667" cy="574516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4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90"/>
              <a:chOff x="4831882" y="1622425"/>
              <a:chExt cx="2465855" cy="78039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Üniversiteye 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Bursluluk </a:t>
              </a:r>
            </a:p>
            <a:p>
              <a:pPr algn="ctr"/>
              <a:r>
                <a:rPr lang="tr-TR" sz="1600" b="1" dirty="0" smtClean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6996"/>
            <a:ext cx="6251945" cy="573615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6164"/>
            <a:ext cx="6634716" cy="580002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10793</TotalTime>
  <Words>209</Words>
  <Application>Microsoft Office PowerPoint</Application>
  <PresentationFormat>Ekran Gösterisi (4:3)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</vt:lpstr>
      <vt:lpstr>Entypo</vt:lpstr>
      <vt:lpstr>Modern Pictograms</vt:lpstr>
      <vt:lpstr>RaphaelIcons</vt:lpstr>
      <vt:lpstr>ubuntu</vt:lpstr>
      <vt:lpstr>Office Theme</vt:lpstr>
      <vt:lpstr>REHBERLİK SERVİSİ</vt:lpstr>
      <vt:lpstr>Rehberlik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ŞRSKAİHL</cp:lastModifiedBy>
  <cp:revision>550</cp:revision>
  <dcterms:created xsi:type="dcterms:W3CDTF">2014-12-21T04:26:02Z</dcterms:created>
  <dcterms:modified xsi:type="dcterms:W3CDTF">2025-03-17T12:23:45Z</dcterms:modified>
</cp:coreProperties>
</file>